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  <p:sldId id="276" r:id="rId18"/>
    <p:sldId id="277" r:id="rId19"/>
    <p:sldId id="287" r:id="rId20"/>
    <p:sldId id="278" r:id="rId21"/>
    <p:sldId id="279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1" autoAdjust="0"/>
    <p:restoredTop sz="94700" autoAdjust="0"/>
  </p:normalViewPr>
  <p:slideViewPr>
    <p:cSldViewPr>
      <p:cViewPr varScale="1">
        <p:scale>
          <a:sx n="86" d="100"/>
          <a:sy n="86" d="100"/>
        </p:scale>
        <p:origin x="2040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13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1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5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7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9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1DA0-4FF2-49EB-8223-C25C9B41F6C5}" type="datetimeFigureOut">
              <a:rPr lang="ru-RU" smtClean="0"/>
              <a:t>04.09.2017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8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microsoft.com/office/2007/relationships/hdphoto" Target="../media/hdphoto4.wdp"/><Relationship Id="rId5" Type="http://schemas.openxmlformats.org/officeDocument/2006/relationships/image" Target="../media/image24.jpg"/><Relationship Id="rId10" Type="http://schemas.openxmlformats.org/officeDocument/2006/relationships/image" Target="../media/image27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433328"/>
            <a:ext cx="7812358" cy="481147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635000"/>
          </a:effectLst>
        </p:spPr>
      </p:pic>
      <p:sp>
        <p:nvSpPr>
          <p:cNvPr id="5" name="TextBox 4"/>
          <p:cNvSpPr txBox="1"/>
          <p:nvPr/>
        </p:nvSpPr>
        <p:spPr>
          <a:xfrm>
            <a:off x="899592" y="260647"/>
            <a:ext cx="7668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Производственное предприятие</a:t>
            </a:r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ru-RU" sz="48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«</a:t>
            </a:r>
            <a:r>
              <a:rPr lang="ru-RU" sz="4800" b="1" smtClean="0">
                <a:solidFill>
                  <a:schemeClr val="bg1"/>
                </a:solidFill>
                <a:latin typeface="Book Antiqua" panose="02040602050305030304" pitchFamily="18" charset="0"/>
              </a:rPr>
              <a:t>Посадский </a:t>
            </a:r>
            <a:r>
              <a:rPr lang="ru-RU" sz="4800" b="1" smtClean="0">
                <a:solidFill>
                  <a:schemeClr val="bg1"/>
                </a:solidFill>
                <a:latin typeface="Book Antiqua" panose="02040602050305030304" pitchFamily="18" charset="0"/>
              </a:rPr>
              <a:t>Камень</a:t>
            </a:r>
            <a:r>
              <a:rPr lang="ru-RU" sz="48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»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58924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Московская область, город Сергиев Посад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2017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Балясины, ступени, колонны, парапеты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04664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	</a:t>
            </a:r>
            <a:r>
              <a:rPr lang="ru-RU" dirty="0" smtClean="0">
                <a:latin typeface="Book Antiqua" panose="02040602050305030304" pitchFamily="18" charset="0"/>
              </a:rPr>
              <a:t>Искусственный камень гораздо практичнее натурального. В частности, он незаменим при устройстве ступеней. Мы производим широкий ассортимент искусственного мрамора, гранита, малахита. </a:t>
            </a:r>
          </a:p>
          <a:p>
            <a:pPr algn="ctr"/>
            <a:r>
              <a:rPr lang="ru-RU" dirty="0" smtClean="0">
                <a:latin typeface="Book Antiqua" panose="02040602050305030304" pitchFamily="18" charset="0"/>
              </a:rPr>
              <a:t>	Одним из наших «ноу хау» являются бесшовные балясины и колонны из бетона или гипса.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52625"/>
            <a:ext cx="2912548" cy="2124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7910"/>
            <a:ext cx="1584960" cy="2115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52" y="1948196"/>
            <a:ext cx="3176144" cy="2115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365104"/>
            <a:ext cx="2876578" cy="21574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4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4" y="2045698"/>
            <a:ext cx="2570432" cy="19032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8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365104"/>
            <a:ext cx="2967211" cy="21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4" y="764704"/>
            <a:ext cx="7192130" cy="5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7" y="160173"/>
            <a:ext cx="3286347" cy="2188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528392" cy="2188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4" y="4180160"/>
            <a:ext cx="331724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265" y="764704"/>
            <a:ext cx="4062001" cy="54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6" y="186142"/>
            <a:ext cx="5466667" cy="64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56538"/>
            <a:ext cx="7393568" cy="54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Садово-парковое благоустройство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Воплотим в бетоне любые фантазии ландшафтного дизайнера: тротуарная плитка, брусчатка, фонтанно-клумбовые комплексы, барельефы, горельефы, малые архитектурные формы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8" y="1389888"/>
            <a:ext cx="7315502" cy="52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872208" cy="26660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6632"/>
            <a:ext cx="2952328" cy="18856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2956560" cy="2264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0" y="2348880"/>
            <a:ext cx="5385816" cy="17343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8" y="2926440"/>
            <a:ext cx="2139696" cy="20147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43" y="4449320"/>
            <a:ext cx="2371361" cy="23640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21088"/>
            <a:ext cx="2677729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25365"/>
            <a:ext cx="5832648" cy="32880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4624"/>
            <a:ext cx="6012160" cy="33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1" y="505012"/>
            <a:ext cx="8159375" cy="57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61330"/>
            <a:ext cx="1508188" cy="16242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55546"/>
            <a:ext cx="1153373" cy="16299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5546"/>
            <a:ext cx="2520280" cy="16240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45751"/>
            <a:ext cx="1656184" cy="16672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8" y="3459483"/>
            <a:ext cx="2236228" cy="16770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77005"/>
            <a:ext cx="2520280" cy="16801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3" y="3477005"/>
            <a:ext cx="1260140" cy="16801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59483"/>
            <a:ext cx="1095580" cy="16977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1663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Экстерьеры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2068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Одним из основных направлений нашей деятельности является изготовление декоративных элементов зданий из искусственного камня</a:t>
            </a:r>
            <a:endParaRPr lang="ru-RU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116631"/>
            <a:ext cx="4296139" cy="32221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7"/>
            <a:ext cx="4211617" cy="28779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3501008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309836"/>
            <a:ext cx="4032447" cy="3024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21" y="332657"/>
            <a:ext cx="4585650" cy="30015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9" y="3645024"/>
            <a:ext cx="4475964" cy="3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Реставрация фасадов и памятников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85912"/>
            <a:ext cx="48768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1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90010"/>
            <a:ext cx="4644008" cy="34830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80" y="3087212"/>
            <a:ext cx="6490508" cy="36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4642822" cy="37452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59" y="2276872"/>
            <a:ext cx="3597613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5715000" cy="2952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80" y="2969263"/>
            <a:ext cx="6444208" cy="36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1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0" y="1052736"/>
            <a:ext cx="85693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3474" y="1133635"/>
            <a:ext cx="5760641" cy="43027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2520" y="1053341"/>
            <a:ext cx="5760643" cy="44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5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8127"/>
            <a:ext cx="4668408" cy="34868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9418" y="1270314"/>
            <a:ext cx="6263680" cy="46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5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5" y="116632"/>
            <a:ext cx="5439667" cy="40629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033" y="1232850"/>
            <a:ext cx="5975648" cy="44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2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73299"/>
            <a:ext cx="7231724" cy="53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 Antiqua" panose="02040602050305030304" pitchFamily="18" charset="0"/>
              </a:rPr>
              <a:t>Г</a:t>
            </a:r>
            <a:r>
              <a:rPr lang="ru-RU" b="1" dirty="0" smtClean="0">
                <a:latin typeface="Book Antiqua" panose="02040602050305030304" pitchFamily="18" charset="0"/>
              </a:rPr>
              <a:t>еральдика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3394"/>
            <a:ext cx="8784976" cy="62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97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13"/>
            <a:ext cx="9144000" cy="64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260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31"/>
            <a:ext cx="9144000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5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31"/>
            <a:ext cx="9144000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36082"/>
            <a:ext cx="7231724" cy="54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8" y="673551"/>
            <a:ext cx="7602096" cy="54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1992" y="404664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Неотъемлемой частью интерьера являются лепнина, порталы, наличники и прочие декоративные элементы из бетона, гипса, керамики (шамот).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Интерьеры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26486"/>
            <a:ext cx="3635895" cy="23942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26487"/>
            <a:ext cx="3615257" cy="23806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005063"/>
            <a:ext cx="3635895" cy="272692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005063"/>
            <a:ext cx="4134589" cy="27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699"/>
            <a:ext cx="4860032" cy="32002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45024"/>
            <a:ext cx="4896544" cy="32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54006"/>
            <a:ext cx="4499992" cy="33749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752528" cy="33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611703"/>
            <a:ext cx="7668344" cy="50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531</TotalTime>
  <Words>88</Words>
  <Application>Microsoft Office PowerPoint</Application>
  <PresentationFormat>Экран (4:3)</PresentationFormat>
  <Paragraphs>14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Book Antiqua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Админ</cp:lastModifiedBy>
  <cp:revision>52</cp:revision>
  <dcterms:created xsi:type="dcterms:W3CDTF">2014-01-20T17:11:43Z</dcterms:created>
  <dcterms:modified xsi:type="dcterms:W3CDTF">2017-09-04T09:36:03Z</dcterms:modified>
</cp:coreProperties>
</file>